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227959-FFAD-65DC-BECB-5FDF042862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85938B8-3822-A9A5-F788-AAB0D86EF7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D28C2FC-3017-28FA-750B-C7DE471D6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8F57-DA95-40B6-A2A8-CE1BCC41E724}" type="datetimeFigureOut">
              <a:rPr lang="fi-FI" smtClean="0"/>
              <a:t>3.11.2023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5BE31B-D047-F47C-913B-F9F7C1806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205C4A-D76E-7FFB-0072-EFC98B24D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700-14AB-48C2-9D2D-5D4CEEDB94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941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7D0901-6F54-268C-A752-27C56BE3B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286D0C7-44D4-4DD0-04D4-D61BA90CE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17CFA44-C5AA-4300-9AB9-A24D7ABAC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8F57-DA95-40B6-A2A8-CE1BCC41E724}" type="datetimeFigureOut">
              <a:rPr lang="fi-FI" smtClean="0"/>
              <a:t>3.11.2023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921D6E-2509-9E04-8C92-B7784C54C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6D02536-72BC-5F9E-AFF5-B653E7717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700-14AB-48C2-9D2D-5D4CEEDB94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5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6A5B5AA-968A-726C-11E3-0801CDC349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303877A-6654-204F-1A3E-E757E957A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A15DFA-4FAD-73E6-78A6-371D37A9D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8F57-DA95-40B6-A2A8-CE1BCC41E724}" type="datetimeFigureOut">
              <a:rPr lang="fi-FI" smtClean="0"/>
              <a:t>3.11.2023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F1F4E5-13DD-532F-BB28-260504D73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C75F2C-6C53-0761-2A24-381A2ECB4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700-14AB-48C2-9D2D-5D4CEEDB94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2655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B9D7F9-A32F-DF0A-042C-419F12F57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2C8670-00DF-18A3-D6DD-8C788ADC8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C0395E4-F8AF-85D5-B5FF-8B63CD382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8F57-DA95-40B6-A2A8-CE1BCC41E724}" type="datetimeFigureOut">
              <a:rPr lang="fi-FI" smtClean="0"/>
              <a:t>3.11.2023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B4A09B-C916-FF04-CDD1-530EDA917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256584-48F7-FE57-7115-3C2D5B331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700-14AB-48C2-9D2D-5D4CEEDB94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90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E383D9-4552-A801-4AEB-FF7D947E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0EF9659-0961-CBA3-55AC-4C0A815F1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2929B0-E0D0-F6DF-B767-EBCC7C08B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8F57-DA95-40B6-A2A8-CE1BCC41E724}" type="datetimeFigureOut">
              <a:rPr lang="fi-FI" smtClean="0"/>
              <a:t>3.11.2023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BE144A-8370-A06E-3BEC-4F5AB8A7F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258DED-CA52-4A92-1738-779589A2A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700-14AB-48C2-9D2D-5D4CEEDB94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638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74A8F7-C6FF-DA2F-3243-9A63987E9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FF7DDF-723A-7BA0-EA10-B9E7F70B9C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7411B21-EF64-CA12-424C-3F85A8F66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58CB66C-EC61-5D2C-A996-EA0A67C23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8F57-DA95-40B6-A2A8-CE1BCC41E724}" type="datetimeFigureOut">
              <a:rPr lang="fi-FI" smtClean="0"/>
              <a:t>3.11.2023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F105F23-0C0D-814B-4A26-A8AB226B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5E6310A-A803-5B8F-0F07-B362238F5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700-14AB-48C2-9D2D-5D4CEEDB94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7526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D2414F-A98A-EC78-B4D9-EB58BD7E6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789F32-5DFD-B979-39C2-C3B07178F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AE3BF09-375C-628F-6D08-63F06315CC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E6642A6-8A4C-AF4E-70F4-8152A5E775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30E9314-A9A3-2FAC-BE6B-03264CC2C3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61E2B8D-50D6-4585-F511-D6ADFC2D8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8F57-DA95-40B6-A2A8-CE1BCC41E724}" type="datetimeFigureOut">
              <a:rPr lang="fi-FI" smtClean="0"/>
              <a:t>3.11.2023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D7E8A68-B9BA-AC2E-97D3-78EAD11F0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8649166-E708-EFBD-5EC3-1343DC88E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700-14AB-48C2-9D2D-5D4CEEDB94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5462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4D8229-F160-17A9-A005-1E5FB6248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5ACCFE2-6DF2-0B4E-B3C5-1F66D5C00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8F57-DA95-40B6-A2A8-CE1BCC41E724}" type="datetimeFigureOut">
              <a:rPr lang="fi-FI" smtClean="0"/>
              <a:t>3.11.2023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C304CD9-D098-CCC7-35AC-F52946B65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1C3E9E3-B75B-29AC-04BA-7311E9A6D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700-14AB-48C2-9D2D-5D4CEEDB94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4536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1AD2FF9-9F1C-A1A4-F6E8-4057A664B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8F57-DA95-40B6-A2A8-CE1BCC41E724}" type="datetimeFigureOut">
              <a:rPr lang="fi-FI" smtClean="0"/>
              <a:t>3.11.2023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89D9FA3-164A-9ABA-6B24-95253E5BB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3A4ADDF-F9C8-6BC6-E4F0-155C009CD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700-14AB-48C2-9D2D-5D4CEEDB94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992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D8A825-C0BB-E4A1-653A-9DE37999E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907276-4E08-F354-9C46-28079D222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601DB47-94C1-DC29-ABF2-0A255726EC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4B1F0C7-218F-26F0-84D2-85FFAEBE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8F57-DA95-40B6-A2A8-CE1BCC41E724}" type="datetimeFigureOut">
              <a:rPr lang="fi-FI" smtClean="0"/>
              <a:t>3.11.2023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0E9A78-E5D1-3518-DCE8-E9EC4C4B3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CA13A57-E32A-3145-015F-870D6930D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700-14AB-48C2-9D2D-5D4CEEDB94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3808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3B0375-A448-38EF-94CB-1B6201DC2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F38CB6B-04B2-6271-D77F-3048248712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B2E47C8-7FEE-24C6-2B21-591BD56B8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F03D0FB-052D-F682-C52E-214E5AE73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8F57-DA95-40B6-A2A8-CE1BCC41E724}" type="datetimeFigureOut">
              <a:rPr lang="fi-FI" smtClean="0"/>
              <a:t>3.11.2023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0A41F0E-0993-964F-C250-F78B05E31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F514178-E7D5-B284-A7D5-A5E9EB5F4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87700-14AB-48C2-9D2D-5D4CEEDB94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26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AC2CFF3-9AFF-FD14-00F7-C311CCF5F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656A676-5CA1-129A-DFB7-5571CF8CD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2BFAD6-B9DD-7D10-96EB-3A4BE6FDA2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B8F57-DA95-40B6-A2A8-CE1BCC41E724}" type="datetimeFigureOut">
              <a:rPr lang="fi-FI" smtClean="0"/>
              <a:t>3.11.2023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EF4FCF-40C1-BAD9-5F04-09538680FC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0EACEF-56F9-FD46-032C-8856C0FD9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87700-14AB-48C2-9D2D-5D4CEEDB94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521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8A7B3652-B7AA-1376-D2EE-7D06BDD099EE}"/>
              </a:ext>
            </a:extLst>
          </p:cNvPr>
          <p:cNvSpPr txBox="1"/>
          <p:nvPr/>
        </p:nvSpPr>
        <p:spPr>
          <a:xfrm>
            <a:off x="3857621" y="142424"/>
            <a:ext cx="61531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/>
              <a:t>Etänä tehtävien työtehtävien tunnistaminen</a:t>
            </a:r>
          </a:p>
          <a:p>
            <a:pPr algn="ctr"/>
            <a:r>
              <a:rPr lang="fi-FI" dirty="0"/>
              <a:t>- Kirjoita tehtäväkokonaisuuksien nimet</a:t>
            </a:r>
          </a:p>
          <a:p>
            <a:pPr algn="ctr"/>
            <a:r>
              <a:rPr lang="fi-FI" dirty="0"/>
              <a:t>- Tunnista mistä pienistä tehtävistä tehtäväkokonaisuus koostuu</a:t>
            </a:r>
          </a:p>
          <a:p>
            <a:pPr algn="ctr"/>
            <a:r>
              <a:rPr lang="fi-FI" dirty="0"/>
              <a:t>- Lopuksi vaihda etätehtävien väri</a:t>
            </a:r>
          </a:p>
        </p:txBody>
      </p:sp>
      <p:sp>
        <p:nvSpPr>
          <p:cNvPr id="3" name="Ellipsi 2">
            <a:extLst>
              <a:ext uri="{FF2B5EF4-FFF2-40B4-BE49-F238E27FC236}">
                <a16:creationId xmlns:a16="http://schemas.microsoft.com/office/drawing/2014/main" id="{8AE27879-1A63-D4D1-09AA-8D302DA11738}"/>
              </a:ext>
            </a:extLst>
          </p:cNvPr>
          <p:cNvSpPr/>
          <p:nvPr/>
        </p:nvSpPr>
        <p:spPr>
          <a:xfrm>
            <a:off x="4600573" y="2853199"/>
            <a:ext cx="3052767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/>
              <a:t>MARKKINOINTI-KOORDINAATTORI</a:t>
            </a:r>
          </a:p>
        </p:txBody>
      </p:sp>
      <p:sp>
        <p:nvSpPr>
          <p:cNvPr id="4" name="Ellipsi 3">
            <a:extLst>
              <a:ext uri="{FF2B5EF4-FFF2-40B4-BE49-F238E27FC236}">
                <a16:creationId xmlns:a16="http://schemas.microsoft.com/office/drawing/2014/main" id="{16054B12-2990-08B0-AB5A-8739375E40FA}"/>
              </a:ext>
            </a:extLst>
          </p:cNvPr>
          <p:cNvSpPr/>
          <p:nvPr/>
        </p:nvSpPr>
        <p:spPr>
          <a:xfrm>
            <a:off x="2769391" y="1514473"/>
            <a:ext cx="2476501" cy="1076325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Sosiaalisen median markkinointi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BA575C7D-C49A-8F85-F1A2-6C67E9AD4E6E}"/>
              </a:ext>
            </a:extLst>
          </p:cNvPr>
          <p:cNvSpPr/>
          <p:nvPr/>
        </p:nvSpPr>
        <p:spPr>
          <a:xfrm>
            <a:off x="6686548" y="1780993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Tapahtumissa markkinointi</a:t>
            </a:r>
          </a:p>
        </p:txBody>
      </p:sp>
      <p:sp>
        <p:nvSpPr>
          <p:cNvPr id="6" name="Ellipsi 5">
            <a:extLst>
              <a:ext uri="{FF2B5EF4-FFF2-40B4-BE49-F238E27FC236}">
                <a16:creationId xmlns:a16="http://schemas.microsoft.com/office/drawing/2014/main" id="{17DD1860-6902-522F-56D0-382E9103A272}"/>
              </a:ext>
            </a:extLst>
          </p:cNvPr>
          <p:cNvSpPr/>
          <p:nvPr/>
        </p:nvSpPr>
        <p:spPr>
          <a:xfrm>
            <a:off x="2062160" y="3709988"/>
            <a:ext cx="2476501" cy="1076325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Viestintä</a:t>
            </a:r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8549EB26-4385-0558-A490-E436DC83CEB5}"/>
              </a:ext>
            </a:extLst>
          </p:cNvPr>
          <p:cNvSpPr/>
          <p:nvPr/>
        </p:nvSpPr>
        <p:spPr>
          <a:xfrm>
            <a:off x="7400924" y="3771900"/>
            <a:ext cx="2476501" cy="1076325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Verkkosivujen ylläpito</a:t>
            </a:r>
          </a:p>
        </p:txBody>
      </p:sp>
      <p:sp>
        <p:nvSpPr>
          <p:cNvPr id="9" name="Ellipsi 8">
            <a:extLst>
              <a:ext uri="{FF2B5EF4-FFF2-40B4-BE49-F238E27FC236}">
                <a16:creationId xmlns:a16="http://schemas.microsoft.com/office/drawing/2014/main" id="{46711202-8663-2335-1BA4-15784FA56B3B}"/>
              </a:ext>
            </a:extLst>
          </p:cNvPr>
          <p:cNvSpPr/>
          <p:nvPr/>
        </p:nvSpPr>
        <p:spPr>
          <a:xfrm>
            <a:off x="1375629" y="140703"/>
            <a:ext cx="2476501" cy="1076325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Instagram päivitykset</a:t>
            </a:r>
          </a:p>
        </p:txBody>
      </p:sp>
      <p:sp>
        <p:nvSpPr>
          <p:cNvPr id="10" name="Ellipsi 9">
            <a:extLst>
              <a:ext uri="{FF2B5EF4-FFF2-40B4-BE49-F238E27FC236}">
                <a16:creationId xmlns:a16="http://schemas.microsoft.com/office/drawing/2014/main" id="{BAF90E97-2916-0185-19C5-8A1244F81C2E}"/>
              </a:ext>
            </a:extLst>
          </p:cNvPr>
          <p:cNvSpPr/>
          <p:nvPr/>
        </p:nvSpPr>
        <p:spPr>
          <a:xfrm>
            <a:off x="9558339" y="1242830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Tapahtumiin osallistuminen</a:t>
            </a:r>
          </a:p>
        </p:txBody>
      </p:sp>
      <p:sp>
        <p:nvSpPr>
          <p:cNvPr id="11" name="Ellipsi 10">
            <a:extLst>
              <a:ext uri="{FF2B5EF4-FFF2-40B4-BE49-F238E27FC236}">
                <a16:creationId xmlns:a16="http://schemas.microsoft.com/office/drawing/2014/main" id="{2A22D5D1-7AAA-1F76-A57F-731DE3A2919F}"/>
              </a:ext>
            </a:extLst>
          </p:cNvPr>
          <p:cNvSpPr/>
          <p:nvPr/>
        </p:nvSpPr>
        <p:spPr>
          <a:xfrm>
            <a:off x="9810748" y="2695575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Tapahtumien järjestäminen</a:t>
            </a:r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5728E290-D6E0-EC1F-9AD2-36B63B78A10D}"/>
              </a:ext>
            </a:extLst>
          </p:cNvPr>
          <p:cNvSpPr/>
          <p:nvPr/>
        </p:nvSpPr>
        <p:spPr>
          <a:xfrm>
            <a:off x="9877425" y="4081150"/>
            <a:ext cx="2476501" cy="1076325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Tietojen päivittäminen</a:t>
            </a:r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7661A5CD-C15F-03BB-19F9-5B8C05952968}"/>
              </a:ext>
            </a:extLst>
          </p:cNvPr>
          <p:cNvSpPr/>
          <p:nvPr/>
        </p:nvSpPr>
        <p:spPr>
          <a:xfrm>
            <a:off x="9705974" y="5466725"/>
            <a:ext cx="2476501" cy="1076325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Uusien sivujen / uuden tiedon luominen</a:t>
            </a:r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7A021511-87C7-DFB6-875E-71DD99631ED4}"/>
              </a:ext>
            </a:extLst>
          </p:cNvPr>
          <p:cNvSpPr/>
          <p:nvPr/>
        </p:nvSpPr>
        <p:spPr>
          <a:xfrm>
            <a:off x="3976687" y="4853450"/>
            <a:ext cx="3090134" cy="1076325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Sisällöntuottaminen </a:t>
            </a:r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8C691E0A-AF34-0E64-9869-3E59865C4D25}"/>
              </a:ext>
            </a:extLst>
          </p:cNvPr>
          <p:cNvSpPr/>
          <p:nvPr/>
        </p:nvSpPr>
        <p:spPr>
          <a:xfrm>
            <a:off x="1581151" y="5667376"/>
            <a:ext cx="3162302" cy="1076325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Asiakasjärjestelmän ylläpito</a:t>
            </a:r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03C2E14D-5832-4165-1C0E-FFE30CF3714E}"/>
              </a:ext>
            </a:extLst>
          </p:cNvPr>
          <p:cNvSpPr/>
          <p:nvPr/>
        </p:nvSpPr>
        <p:spPr>
          <a:xfrm>
            <a:off x="134633" y="1190624"/>
            <a:ext cx="2476501" cy="1076325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Facebook mainokset</a:t>
            </a:r>
          </a:p>
        </p:txBody>
      </p:sp>
      <p:sp>
        <p:nvSpPr>
          <p:cNvPr id="17" name="Ellipsi 16">
            <a:extLst>
              <a:ext uri="{FF2B5EF4-FFF2-40B4-BE49-F238E27FC236}">
                <a16:creationId xmlns:a16="http://schemas.microsoft.com/office/drawing/2014/main" id="{31EAB03D-0A5E-103F-D3B5-BE38ECADC889}"/>
              </a:ext>
            </a:extLst>
          </p:cNvPr>
          <p:cNvSpPr/>
          <p:nvPr/>
        </p:nvSpPr>
        <p:spPr>
          <a:xfrm>
            <a:off x="9525" y="4591051"/>
            <a:ext cx="2476501" cy="1076325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Uutiskirjeet</a:t>
            </a:r>
          </a:p>
        </p:txBody>
      </p:sp>
      <p:cxnSp>
        <p:nvCxnSpPr>
          <p:cNvPr id="19" name="Suora yhdysviiva 18">
            <a:extLst>
              <a:ext uri="{FF2B5EF4-FFF2-40B4-BE49-F238E27FC236}">
                <a16:creationId xmlns:a16="http://schemas.microsoft.com/office/drawing/2014/main" id="{9E66BC8A-6DEE-F7A8-8679-6A691F33DDDF}"/>
              </a:ext>
            </a:extLst>
          </p:cNvPr>
          <p:cNvCxnSpPr>
            <a:cxnSpLocks/>
            <a:stCxn id="3" idx="0"/>
            <a:endCxn id="5" idx="2"/>
          </p:cNvCxnSpPr>
          <p:nvPr/>
        </p:nvCxnSpPr>
        <p:spPr>
          <a:xfrm flipV="1">
            <a:off x="6126957" y="2319156"/>
            <a:ext cx="559591" cy="534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>
            <a:extLst>
              <a:ext uri="{FF2B5EF4-FFF2-40B4-BE49-F238E27FC236}">
                <a16:creationId xmlns:a16="http://schemas.microsoft.com/office/drawing/2014/main" id="{4D3619F0-3D23-9A23-7340-D95F31C07ABC}"/>
              </a:ext>
            </a:extLst>
          </p:cNvPr>
          <p:cNvCxnSpPr>
            <a:cxnSpLocks/>
            <a:stCxn id="3" idx="0"/>
            <a:endCxn id="4" idx="5"/>
          </p:cNvCxnSpPr>
          <p:nvPr/>
        </p:nvCxnSpPr>
        <p:spPr>
          <a:xfrm flipH="1" flipV="1">
            <a:off x="4883217" y="2433174"/>
            <a:ext cx="1243740" cy="420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>
            <a:extLst>
              <a:ext uri="{FF2B5EF4-FFF2-40B4-BE49-F238E27FC236}">
                <a16:creationId xmlns:a16="http://schemas.microsoft.com/office/drawing/2014/main" id="{9A2E7E52-C8F2-C31E-827E-916FD7A84C64}"/>
              </a:ext>
            </a:extLst>
          </p:cNvPr>
          <p:cNvCxnSpPr>
            <a:stCxn id="5" idx="7"/>
          </p:cNvCxnSpPr>
          <p:nvPr/>
        </p:nvCxnSpPr>
        <p:spPr>
          <a:xfrm flipV="1">
            <a:off x="8800374" y="1780992"/>
            <a:ext cx="905600" cy="157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yhdysviiva 24">
            <a:extLst>
              <a:ext uri="{FF2B5EF4-FFF2-40B4-BE49-F238E27FC236}">
                <a16:creationId xmlns:a16="http://schemas.microsoft.com/office/drawing/2014/main" id="{349A5358-FE97-2482-9E4C-928CF77A8BBC}"/>
              </a:ext>
            </a:extLst>
          </p:cNvPr>
          <p:cNvCxnSpPr>
            <a:stCxn id="4" idx="1"/>
            <a:endCxn id="9" idx="5"/>
          </p:cNvCxnSpPr>
          <p:nvPr/>
        </p:nvCxnSpPr>
        <p:spPr>
          <a:xfrm flipV="1">
            <a:off x="3132066" y="1059404"/>
            <a:ext cx="357389" cy="6126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>
            <a:extLst>
              <a:ext uri="{FF2B5EF4-FFF2-40B4-BE49-F238E27FC236}">
                <a16:creationId xmlns:a16="http://schemas.microsoft.com/office/drawing/2014/main" id="{2A894410-3E33-DE97-A898-D60B84C72082}"/>
              </a:ext>
            </a:extLst>
          </p:cNvPr>
          <p:cNvCxnSpPr>
            <a:cxnSpLocks/>
            <a:stCxn id="4" idx="1"/>
            <a:endCxn id="16" idx="6"/>
          </p:cNvCxnSpPr>
          <p:nvPr/>
        </p:nvCxnSpPr>
        <p:spPr>
          <a:xfrm flipH="1">
            <a:off x="2611134" y="1672097"/>
            <a:ext cx="520932" cy="56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28">
            <a:extLst>
              <a:ext uri="{FF2B5EF4-FFF2-40B4-BE49-F238E27FC236}">
                <a16:creationId xmlns:a16="http://schemas.microsoft.com/office/drawing/2014/main" id="{DAAEFB0A-88ED-683E-FE34-B35A05D23BED}"/>
              </a:ext>
            </a:extLst>
          </p:cNvPr>
          <p:cNvCxnSpPr>
            <a:stCxn id="5" idx="6"/>
            <a:endCxn id="11" idx="1"/>
          </p:cNvCxnSpPr>
          <p:nvPr/>
        </p:nvCxnSpPr>
        <p:spPr>
          <a:xfrm>
            <a:off x="9163049" y="2319156"/>
            <a:ext cx="1010374" cy="534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>
            <a:extLst>
              <a:ext uri="{FF2B5EF4-FFF2-40B4-BE49-F238E27FC236}">
                <a16:creationId xmlns:a16="http://schemas.microsoft.com/office/drawing/2014/main" id="{E112F7D2-3CE7-98E8-852A-017F847EA3E1}"/>
              </a:ext>
            </a:extLst>
          </p:cNvPr>
          <p:cNvCxnSpPr>
            <a:cxnSpLocks/>
            <a:stCxn id="3" idx="2"/>
            <a:endCxn id="6" idx="0"/>
          </p:cNvCxnSpPr>
          <p:nvPr/>
        </p:nvCxnSpPr>
        <p:spPr>
          <a:xfrm flipH="1">
            <a:off x="3300411" y="3391362"/>
            <a:ext cx="1300162" cy="318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yhdysviiva 34">
            <a:extLst>
              <a:ext uri="{FF2B5EF4-FFF2-40B4-BE49-F238E27FC236}">
                <a16:creationId xmlns:a16="http://schemas.microsoft.com/office/drawing/2014/main" id="{43296290-6E33-6FE7-3FA5-A9134055431B}"/>
              </a:ext>
            </a:extLst>
          </p:cNvPr>
          <p:cNvCxnSpPr>
            <a:stCxn id="6" idx="2"/>
            <a:endCxn id="17" idx="0"/>
          </p:cNvCxnSpPr>
          <p:nvPr/>
        </p:nvCxnSpPr>
        <p:spPr>
          <a:xfrm flipH="1">
            <a:off x="1247776" y="4248151"/>
            <a:ext cx="814384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uora yhdysviiva 36">
            <a:extLst>
              <a:ext uri="{FF2B5EF4-FFF2-40B4-BE49-F238E27FC236}">
                <a16:creationId xmlns:a16="http://schemas.microsoft.com/office/drawing/2014/main" id="{F980B976-EA04-296D-121F-89F3E5185F86}"/>
              </a:ext>
            </a:extLst>
          </p:cNvPr>
          <p:cNvCxnSpPr>
            <a:cxnSpLocks/>
            <a:stCxn id="6" idx="4"/>
            <a:endCxn id="15" idx="0"/>
          </p:cNvCxnSpPr>
          <p:nvPr/>
        </p:nvCxnSpPr>
        <p:spPr>
          <a:xfrm flipH="1">
            <a:off x="3162302" y="4786313"/>
            <a:ext cx="138109" cy="881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yhdysviiva 38">
            <a:extLst>
              <a:ext uri="{FF2B5EF4-FFF2-40B4-BE49-F238E27FC236}">
                <a16:creationId xmlns:a16="http://schemas.microsoft.com/office/drawing/2014/main" id="{1A4790E0-671F-979C-5416-267ABE170393}"/>
              </a:ext>
            </a:extLst>
          </p:cNvPr>
          <p:cNvCxnSpPr>
            <a:cxnSpLocks/>
            <a:stCxn id="3" idx="5"/>
            <a:endCxn id="8" idx="2"/>
          </p:cNvCxnSpPr>
          <p:nvPr/>
        </p:nvCxnSpPr>
        <p:spPr>
          <a:xfrm>
            <a:off x="7206273" y="3771900"/>
            <a:ext cx="194651" cy="538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yhdysviiva 40">
            <a:extLst>
              <a:ext uri="{FF2B5EF4-FFF2-40B4-BE49-F238E27FC236}">
                <a16:creationId xmlns:a16="http://schemas.microsoft.com/office/drawing/2014/main" id="{5774E0D0-1FEA-8265-2B7A-EB6C15FCC8A8}"/>
              </a:ext>
            </a:extLst>
          </p:cNvPr>
          <p:cNvCxnSpPr>
            <a:cxnSpLocks/>
            <a:stCxn id="8" idx="7"/>
            <a:endCxn id="12" idx="0"/>
          </p:cNvCxnSpPr>
          <p:nvPr/>
        </p:nvCxnSpPr>
        <p:spPr>
          <a:xfrm>
            <a:off x="9514750" y="3929524"/>
            <a:ext cx="1600926" cy="151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uora yhdysviiva 44">
            <a:extLst>
              <a:ext uri="{FF2B5EF4-FFF2-40B4-BE49-F238E27FC236}">
                <a16:creationId xmlns:a16="http://schemas.microsoft.com/office/drawing/2014/main" id="{C29DE01B-92A4-6177-E5EA-D7D3F216FD0F}"/>
              </a:ext>
            </a:extLst>
          </p:cNvPr>
          <p:cNvCxnSpPr>
            <a:stCxn id="8" idx="5"/>
            <a:endCxn id="13" idx="1"/>
          </p:cNvCxnSpPr>
          <p:nvPr/>
        </p:nvCxnSpPr>
        <p:spPr>
          <a:xfrm>
            <a:off x="9514750" y="4690601"/>
            <a:ext cx="553899" cy="9337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uora yhdysviiva 46">
            <a:extLst>
              <a:ext uri="{FF2B5EF4-FFF2-40B4-BE49-F238E27FC236}">
                <a16:creationId xmlns:a16="http://schemas.microsoft.com/office/drawing/2014/main" id="{2402B21A-9E9A-6368-A396-0EB174029B15}"/>
              </a:ext>
            </a:extLst>
          </p:cNvPr>
          <p:cNvCxnSpPr>
            <a:cxnSpLocks/>
            <a:endCxn id="14" idx="0"/>
          </p:cNvCxnSpPr>
          <p:nvPr/>
        </p:nvCxnSpPr>
        <p:spPr>
          <a:xfrm>
            <a:off x="4349820" y="4504239"/>
            <a:ext cx="1171934" cy="3492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Ellipsi 60">
            <a:extLst>
              <a:ext uri="{FF2B5EF4-FFF2-40B4-BE49-F238E27FC236}">
                <a16:creationId xmlns:a16="http://schemas.microsoft.com/office/drawing/2014/main" id="{7ECFED28-3BA2-90A9-52DF-BB8ECDADE86F}"/>
              </a:ext>
            </a:extLst>
          </p:cNvPr>
          <p:cNvSpPr/>
          <p:nvPr/>
        </p:nvSpPr>
        <p:spPr>
          <a:xfrm>
            <a:off x="103582" y="2416715"/>
            <a:ext cx="2476501" cy="1076325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Sosiaalisen median strategia</a:t>
            </a:r>
          </a:p>
        </p:txBody>
      </p:sp>
      <p:cxnSp>
        <p:nvCxnSpPr>
          <p:cNvPr id="66" name="Suora yhdysviiva 65">
            <a:extLst>
              <a:ext uri="{FF2B5EF4-FFF2-40B4-BE49-F238E27FC236}">
                <a16:creationId xmlns:a16="http://schemas.microsoft.com/office/drawing/2014/main" id="{28A958F7-D7AD-B974-4950-58A6A250B878}"/>
              </a:ext>
            </a:extLst>
          </p:cNvPr>
          <p:cNvCxnSpPr>
            <a:stCxn id="61" idx="7"/>
            <a:endCxn id="4" idx="3"/>
          </p:cNvCxnSpPr>
          <p:nvPr/>
        </p:nvCxnSpPr>
        <p:spPr>
          <a:xfrm flipV="1">
            <a:off x="2217408" y="2433174"/>
            <a:ext cx="914658" cy="141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3545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i 2">
            <a:extLst>
              <a:ext uri="{FF2B5EF4-FFF2-40B4-BE49-F238E27FC236}">
                <a16:creationId xmlns:a16="http://schemas.microsoft.com/office/drawing/2014/main" id="{8AE27879-1A63-D4D1-09AA-8D302DA11738}"/>
              </a:ext>
            </a:extLst>
          </p:cNvPr>
          <p:cNvSpPr/>
          <p:nvPr/>
        </p:nvSpPr>
        <p:spPr>
          <a:xfrm>
            <a:off x="4600574" y="2828925"/>
            <a:ext cx="2609126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/>
              <a:t>(Työroolin nimi / tehtävänimike)</a:t>
            </a:r>
          </a:p>
        </p:txBody>
      </p:sp>
      <p:sp>
        <p:nvSpPr>
          <p:cNvPr id="4" name="Ellipsi 3">
            <a:extLst>
              <a:ext uri="{FF2B5EF4-FFF2-40B4-BE49-F238E27FC236}">
                <a16:creationId xmlns:a16="http://schemas.microsoft.com/office/drawing/2014/main" id="{16054B12-2990-08B0-AB5A-8739375E40FA}"/>
              </a:ext>
            </a:extLst>
          </p:cNvPr>
          <p:cNvSpPr/>
          <p:nvPr/>
        </p:nvSpPr>
        <p:spPr>
          <a:xfrm>
            <a:off x="2769391" y="1514473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(Tehtäväko-konaisuus)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BA575C7D-C49A-8F85-F1A2-6C67E9AD4E6E}"/>
              </a:ext>
            </a:extLst>
          </p:cNvPr>
          <p:cNvSpPr/>
          <p:nvPr/>
        </p:nvSpPr>
        <p:spPr>
          <a:xfrm>
            <a:off x="6686548" y="1780993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(Tehtäväko-konaisuus)</a:t>
            </a:r>
          </a:p>
        </p:txBody>
      </p:sp>
      <p:sp>
        <p:nvSpPr>
          <p:cNvPr id="6" name="Ellipsi 5">
            <a:extLst>
              <a:ext uri="{FF2B5EF4-FFF2-40B4-BE49-F238E27FC236}">
                <a16:creationId xmlns:a16="http://schemas.microsoft.com/office/drawing/2014/main" id="{17DD1860-6902-522F-56D0-382E9103A272}"/>
              </a:ext>
            </a:extLst>
          </p:cNvPr>
          <p:cNvSpPr/>
          <p:nvPr/>
        </p:nvSpPr>
        <p:spPr>
          <a:xfrm>
            <a:off x="2062160" y="3709988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(Tehtäväko-konaisuus)</a:t>
            </a:r>
          </a:p>
        </p:txBody>
      </p:sp>
      <p:sp>
        <p:nvSpPr>
          <p:cNvPr id="7" name="Ellipsi 6">
            <a:extLst>
              <a:ext uri="{FF2B5EF4-FFF2-40B4-BE49-F238E27FC236}">
                <a16:creationId xmlns:a16="http://schemas.microsoft.com/office/drawing/2014/main" id="{FE905488-BADA-0CB7-32BA-C579AAF05065}"/>
              </a:ext>
            </a:extLst>
          </p:cNvPr>
          <p:cNvSpPr/>
          <p:nvPr/>
        </p:nvSpPr>
        <p:spPr>
          <a:xfrm>
            <a:off x="4600574" y="4872037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(Tehtäväko-konaisuus)</a:t>
            </a:r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8549EB26-4385-0558-A490-E436DC83CEB5}"/>
              </a:ext>
            </a:extLst>
          </p:cNvPr>
          <p:cNvSpPr/>
          <p:nvPr/>
        </p:nvSpPr>
        <p:spPr>
          <a:xfrm>
            <a:off x="7400924" y="3771900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(Tehtäväko-konaisuus)</a:t>
            </a:r>
          </a:p>
        </p:txBody>
      </p:sp>
      <p:sp>
        <p:nvSpPr>
          <p:cNvPr id="9" name="Ellipsi 8">
            <a:extLst>
              <a:ext uri="{FF2B5EF4-FFF2-40B4-BE49-F238E27FC236}">
                <a16:creationId xmlns:a16="http://schemas.microsoft.com/office/drawing/2014/main" id="{46711202-8663-2335-1BA4-15784FA56B3B}"/>
              </a:ext>
            </a:extLst>
          </p:cNvPr>
          <p:cNvSpPr/>
          <p:nvPr/>
        </p:nvSpPr>
        <p:spPr>
          <a:xfrm>
            <a:off x="1009648" y="395286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(Tehtävä)</a:t>
            </a:r>
          </a:p>
        </p:txBody>
      </p:sp>
      <p:sp>
        <p:nvSpPr>
          <p:cNvPr id="10" name="Ellipsi 9">
            <a:extLst>
              <a:ext uri="{FF2B5EF4-FFF2-40B4-BE49-F238E27FC236}">
                <a16:creationId xmlns:a16="http://schemas.microsoft.com/office/drawing/2014/main" id="{BAF90E97-2916-0185-19C5-8A1244F81C2E}"/>
              </a:ext>
            </a:extLst>
          </p:cNvPr>
          <p:cNvSpPr/>
          <p:nvPr/>
        </p:nvSpPr>
        <p:spPr>
          <a:xfrm>
            <a:off x="9644061" y="1532128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(Tehtävä)</a:t>
            </a:r>
          </a:p>
        </p:txBody>
      </p:sp>
      <p:sp>
        <p:nvSpPr>
          <p:cNvPr id="11" name="Ellipsi 10">
            <a:extLst>
              <a:ext uri="{FF2B5EF4-FFF2-40B4-BE49-F238E27FC236}">
                <a16:creationId xmlns:a16="http://schemas.microsoft.com/office/drawing/2014/main" id="{2A22D5D1-7AAA-1F76-A57F-731DE3A2919F}"/>
              </a:ext>
            </a:extLst>
          </p:cNvPr>
          <p:cNvSpPr/>
          <p:nvPr/>
        </p:nvSpPr>
        <p:spPr>
          <a:xfrm>
            <a:off x="9212496" y="2897751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(Tehtävä)</a:t>
            </a:r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5728E290-D6E0-EC1F-9AD2-36B63B78A10D}"/>
              </a:ext>
            </a:extLst>
          </p:cNvPr>
          <p:cNvSpPr/>
          <p:nvPr/>
        </p:nvSpPr>
        <p:spPr>
          <a:xfrm>
            <a:off x="9763123" y="4376967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(Tehtävä)</a:t>
            </a:r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7661A5CD-C15F-03BB-19F9-5B8C05952968}"/>
              </a:ext>
            </a:extLst>
          </p:cNvPr>
          <p:cNvSpPr/>
          <p:nvPr/>
        </p:nvSpPr>
        <p:spPr>
          <a:xfrm>
            <a:off x="9410698" y="5520199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(Tehtävä)</a:t>
            </a:r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7A021511-87C7-DFB6-875E-71DD99631ED4}"/>
              </a:ext>
            </a:extLst>
          </p:cNvPr>
          <p:cNvSpPr/>
          <p:nvPr/>
        </p:nvSpPr>
        <p:spPr>
          <a:xfrm>
            <a:off x="6934197" y="5534025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(Tehtävä)</a:t>
            </a:r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8C691E0A-AF34-0E64-9869-3E59865C4D25}"/>
              </a:ext>
            </a:extLst>
          </p:cNvPr>
          <p:cNvSpPr/>
          <p:nvPr/>
        </p:nvSpPr>
        <p:spPr>
          <a:xfrm>
            <a:off x="2266951" y="5667376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(Tehtävä)</a:t>
            </a:r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03C2E14D-5832-4165-1C0E-FFE30CF3714E}"/>
              </a:ext>
            </a:extLst>
          </p:cNvPr>
          <p:cNvSpPr/>
          <p:nvPr/>
        </p:nvSpPr>
        <p:spPr>
          <a:xfrm>
            <a:off x="157160" y="2052636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(Tehtävä)</a:t>
            </a:r>
          </a:p>
        </p:txBody>
      </p:sp>
      <p:sp>
        <p:nvSpPr>
          <p:cNvPr id="17" name="Ellipsi 16">
            <a:extLst>
              <a:ext uri="{FF2B5EF4-FFF2-40B4-BE49-F238E27FC236}">
                <a16:creationId xmlns:a16="http://schemas.microsoft.com/office/drawing/2014/main" id="{31EAB03D-0A5E-103F-D3B5-BE38ECADC889}"/>
              </a:ext>
            </a:extLst>
          </p:cNvPr>
          <p:cNvSpPr/>
          <p:nvPr/>
        </p:nvSpPr>
        <p:spPr>
          <a:xfrm>
            <a:off x="9525" y="4591051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(Tehtävä)</a:t>
            </a:r>
          </a:p>
        </p:txBody>
      </p:sp>
      <p:cxnSp>
        <p:nvCxnSpPr>
          <p:cNvPr id="19" name="Suora yhdysviiva 18">
            <a:extLst>
              <a:ext uri="{FF2B5EF4-FFF2-40B4-BE49-F238E27FC236}">
                <a16:creationId xmlns:a16="http://schemas.microsoft.com/office/drawing/2014/main" id="{9E66BC8A-6DEE-F7A8-8679-6A691F33DDDF}"/>
              </a:ext>
            </a:extLst>
          </p:cNvPr>
          <p:cNvCxnSpPr>
            <a:cxnSpLocks/>
            <a:stCxn id="3" idx="0"/>
            <a:endCxn id="5" idx="2"/>
          </p:cNvCxnSpPr>
          <p:nvPr/>
        </p:nvCxnSpPr>
        <p:spPr>
          <a:xfrm flipV="1">
            <a:off x="5905137" y="2319156"/>
            <a:ext cx="781411" cy="509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>
            <a:extLst>
              <a:ext uri="{FF2B5EF4-FFF2-40B4-BE49-F238E27FC236}">
                <a16:creationId xmlns:a16="http://schemas.microsoft.com/office/drawing/2014/main" id="{4D3619F0-3D23-9A23-7340-D95F31C07ABC}"/>
              </a:ext>
            </a:extLst>
          </p:cNvPr>
          <p:cNvCxnSpPr>
            <a:cxnSpLocks/>
            <a:stCxn id="3" idx="0"/>
            <a:endCxn id="4" idx="5"/>
          </p:cNvCxnSpPr>
          <p:nvPr/>
        </p:nvCxnSpPr>
        <p:spPr>
          <a:xfrm flipH="1" flipV="1">
            <a:off x="4883217" y="2433174"/>
            <a:ext cx="1021920" cy="3957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>
            <a:extLst>
              <a:ext uri="{FF2B5EF4-FFF2-40B4-BE49-F238E27FC236}">
                <a16:creationId xmlns:a16="http://schemas.microsoft.com/office/drawing/2014/main" id="{9A2E7E52-C8F2-C31E-827E-916FD7A84C64}"/>
              </a:ext>
            </a:extLst>
          </p:cNvPr>
          <p:cNvCxnSpPr>
            <a:cxnSpLocks/>
            <a:stCxn id="5" idx="7"/>
            <a:endCxn id="10" idx="2"/>
          </p:cNvCxnSpPr>
          <p:nvPr/>
        </p:nvCxnSpPr>
        <p:spPr>
          <a:xfrm>
            <a:off x="8800374" y="1938617"/>
            <a:ext cx="843687" cy="131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uora yhdysviiva 24">
            <a:extLst>
              <a:ext uri="{FF2B5EF4-FFF2-40B4-BE49-F238E27FC236}">
                <a16:creationId xmlns:a16="http://schemas.microsoft.com/office/drawing/2014/main" id="{349A5358-FE97-2482-9E4C-928CF77A8BBC}"/>
              </a:ext>
            </a:extLst>
          </p:cNvPr>
          <p:cNvCxnSpPr>
            <a:stCxn id="4" idx="1"/>
            <a:endCxn id="9" idx="5"/>
          </p:cNvCxnSpPr>
          <p:nvPr/>
        </p:nvCxnSpPr>
        <p:spPr>
          <a:xfrm flipH="1" flipV="1">
            <a:off x="3123474" y="1313987"/>
            <a:ext cx="8592" cy="358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>
            <a:extLst>
              <a:ext uri="{FF2B5EF4-FFF2-40B4-BE49-F238E27FC236}">
                <a16:creationId xmlns:a16="http://schemas.microsoft.com/office/drawing/2014/main" id="{2A894410-3E33-DE97-A898-D60B84C72082}"/>
              </a:ext>
            </a:extLst>
          </p:cNvPr>
          <p:cNvCxnSpPr>
            <a:stCxn id="4" idx="3"/>
            <a:endCxn id="16" idx="6"/>
          </p:cNvCxnSpPr>
          <p:nvPr/>
        </p:nvCxnSpPr>
        <p:spPr>
          <a:xfrm flipH="1">
            <a:off x="2633661" y="2433174"/>
            <a:ext cx="498405" cy="157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28">
            <a:extLst>
              <a:ext uri="{FF2B5EF4-FFF2-40B4-BE49-F238E27FC236}">
                <a16:creationId xmlns:a16="http://schemas.microsoft.com/office/drawing/2014/main" id="{DAAEFB0A-88ED-683E-FE34-B35A05D23BED}"/>
              </a:ext>
            </a:extLst>
          </p:cNvPr>
          <p:cNvCxnSpPr>
            <a:stCxn id="5" idx="6"/>
            <a:endCxn id="11" idx="1"/>
          </p:cNvCxnSpPr>
          <p:nvPr/>
        </p:nvCxnSpPr>
        <p:spPr>
          <a:xfrm>
            <a:off x="9163049" y="2319156"/>
            <a:ext cx="412122" cy="7362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>
            <a:extLst>
              <a:ext uri="{FF2B5EF4-FFF2-40B4-BE49-F238E27FC236}">
                <a16:creationId xmlns:a16="http://schemas.microsoft.com/office/drawing/2014/main" id="{E112F7D2-3CE7-98E8-852A-017F847EA3E1}"/>
              </a:ext>
            </a:extLst>
          </p:cNvPr>
          <p:cNvCxnSpPr>
            <a:cxnSpLocks/>
            <a:stCxn id="3" idx="2"/>
            <a:endCxn id="6" idx="0"/>
          </p:cNvCxnSpPr>
          <p:nvPr/>
        </p:nvCxnSpPr>
        <p:spPr>
          <a:xfrm flipH="1">
            <a:off x="3300411" y="3367088"/>
            <a:ext cx="1300163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yhdysviiva 34">
            <a:extLst>
              <a:ext uri="{FF2B5EF4-FFF2-40B4-BE49-F238E27FC236}">
                <a16:creationId xmlns:a16="http://schemas.microsoft.com/office/drawing/2014/main" id="{43296290-6E33-6FE7-3FA5-A9134055431B}"/>
              </a:ext>
            </a:extLst>
          </p:cNvPr>
          <p:cNvCxnSpPr>
            <a:stCxn id="6" idx="2"/>
            <a:endCxn id="17" idx="0"/>
          </p:cNvCxnSpPr>
          <p:nvPr/>
        </p:nvCxnSpPr>
        <p:spPr>
          <a:xfrm flipH="1">
            <a:off x="1247776" y="4248151"/>
            <a:ext cx="814384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uora yhdysviiva 36">
            <a:extLst>
              <a:ext uri="{FF2B5EF4-FFF2-40B4-BE49-F238E27FC236}">
                <a16:creationId xmlns:a16="http://schemas.microsoft.com/office/drawing/2014/main" id="{F980B976-EA04-296D-121F-89F3E5185F86}"/>
              </a:ext>
            </a:extLst>
          </p:cNvPr>
          <p:cNvCxnSpPr>
            <a:stCxn id="6" idx="4"/>
            <a:endCxn id="15" idx="0"/>
          </p:cNvCxnSpPr>
          <p:nvPr/>
        </p:nvCxnSpPr>
        <p:spPr>
          <a:xfrm>
            <a:off x="3300411" y="4786313"/>
            <a:ext cx="204791" cy="881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yhdysviiva 38">
            <a:extLst>
              <a:ext uri="{FF2B5EF4-FFF2-40B4-BE49-F238E27FC236}">
                <a16:creationId xmlns:a16="http://schemas.microsoft.com/office/drawing/2014/main" id="{1A4790E0-671F-979C-5416-267ABE170393}"/>
              </a:ext>
            </a:extLst>
          </p:cNvPr>
          <p:cNvCxnSpPr>
            <a:cxnSpLocks/>
            <a:stCxn id="3" idx="5"/>
            <a:endCxn id="8" idx="2"/>
          </p:cNvCxnSpPr>
          <p:nvPr/>
        </p:nvCxnSpPr>
        <p:spPr>
          <a:xfrm>
            <a:off x="6827602" y="3747626"/>
            <a:ext cx="573322" cy="562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yhdysviiva 40">
            <a:extLst>
              <a:ext uri="{FF2B5EF4-FFF2-40B4-BE49-F238E27FC236}">
                <a16:creationId xmlns:a16="http://schemas.microsoft.com/office/drawing/2014/main" id="{5774E0D0-1FEA-8265-2B7A-EB6C15FCC8A8}"/>
              </a:ext>
            </a:extLst>
          </p:cNvPr>
          <p:cNvCxnSpPr>
            <a:cxnSpLocks/>
            <a:stCxn id="8" idx="6"/>
            <a:endCxn id="12" idx="1"/>
          </p:cNvCxnSpPr>
          <p:nvPr/>
        </p:nvCxnSpPr>
        <p:spPr>
          <a:xfrm>
            <a:off x="9877425" y="4310063"/>
            <a:ext cx="248373" cy="224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uora yhdysviiva 42">
            <a:extLst>
              <a:ext uri="{FF2B5EF4-FFF2-40B4-BE49-F238E27FC236}">
                <a16:creationId xmlns:a16="http://schemas.microsoft.com/office/drawing/2014/main" id="{C6AAFFA3-666A-48AF-47D8-CD9B16BFB8D5}"/>
              </a:ext>
            </a:extLst>
          </p:cNvPr>
          <p:cNvCxnSpPr>
            <a:cxnSpLocks/>
            <a:stCxn id="3" idx="4"/>
            <a:endCxn id="7" idx="0"/>
          </p:cNvCxnSpPr>
          <p:nvPr/>
        </p:nvCxnSpPr>
        <p:spPr>
          <a:xfrm flipH="1">
            <a:off x="5838825" y="3905250"/>
            <a:ext cx="66312" cy="966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uora yhdysviiva 44">
            <a:extLst>
              <a:ext uri="{FF2B5EF4-FFF2-40B4-BE49-F238E27FC236}">
                <a16:creationId xmlns:a16="http://schemas.microsoft.com/office/drawing/2014/main" id="{C29DE01B-92A4-6177-E5EA-D7D3F216FD0F}"/>
              </a:ext>
            </a:extLst>
          </p:cNvPr>
          <p:cNvCxnSpPr>
            <a:stCxn id="8" idx="5"/>
            <a:endCxn id="13" idx="1"/>
          </p:cNvCxnSpPr>
          <p:nvPr/>
        </p:nvCxnSpPr>
        <p:spPr>
          <a:xfrm>
            <a:off x="9514750" y="4690601"/>
            <a:ext cx="258623" cy="987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uora yhdysviiva 46">
            <a:extLst>
              <a:ext uri="{FF2B5EF4-FFF2-40B4-BE49-F238E27FC236}">
                <a16:creationId xmlns:a16="http://schemas.microsoft.com/office/drawing/2014/main" id="{2402B21A-9E9A-6368-A396-0EB174029B15}"/>
              </a:ext>
            </a:extLst>
          </p:cNvPr>
          <p:cNvCxnSpPr>
            <a:stCxn id="7" idx="6"/>
            <a:endCxn id="14" idx="1"/>
          </p:cNvCxnSpPr>
          <p:nvPr/>
        </p:nvCxnSpPr>
        <p:spPr>
          <a:xfrm>
            <a:off x="7077075" y="5410200"/>
            <a:ext cx="219797" cy="2814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i 32">
            <a:extLst>
              <a:ext uri="{FF2B5EF4-FFF2-40B4-BE49-F238E27FC236}">
                <a16:creationId xmlns:a16="http://schemas.microsoft.com/office/drawing/2014/main" id="{824A7CEC-201E-C85C-AA70-3BCBC83D1B40}"/>
              </a:ext>
            </a:extLst>
          </p:cNvPr>
          <p:cNvSpPr/>
          <p:nvPr/>
        </p:nvSpPr>
        <p:spPr>
          <a:xfrm>
            <a:off x="9383396" y="176492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(Tehtävä)</a:t>
            </a:r>
          </a:p>
        </p:txBody>
      </p:sp>
      <p:sp>
        <p:nvSpPr>
          <p:cNvPr id="34" name="Ellipsi 33">
            <a:extLst>
              <a:ext uri="{FF2B5EF4-FFF2-40B4-BE49-F238E27FC236}">
                <a16:creationId xmlns:a16="http://schemas.microsoft.com/office/drawing/2014/main" id="{48C7FA17-49B2-AAFF-D466-4FA04E49E0B4}"/>
              </a:ext>
            </a:extLst>
          </p:cNvPr>
          <p:cNvSpPr/>
          <p:nvPr/>
        </p:nvSpPr>
        <p:spPr>
          <a:xfrm>
            <a:off x="6592571" y="82318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(Tehtävä)</a:t>
            </a:r>
          </a:p>
        </p:txBody>
      </p:sp>
      <p:sp>
        <p:nvSpPr>
          <p:cNvPr id="36" name="Ellipsi 35">
            <a:extLst>
              <a:ext uri="{FF2B5EF4-FFF2-40B4-BE49-F238E27FC236}">
                <a16:creationId xmlns:a16="http://schemas.microsoft.com/office/drawing/2014/main" id="{0E16D14F-2EC3-8325-D576-8DF6D76F2953}"/>
              </a:ext>
            </a:extLst>
          </p:cNvPr>
          <p:cNvSpPr/>
          <p:nvPr/>
        </p:nvSpPr>
        <p:spPr>
          <a:xfrm>
            <a:off x="3619499" y="114299"/>
            <a:ext cx="2476501" cy="107632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(Tehtävä)</a:t>
            </a:r>
          </a:p>
        </p:txBody>
      </p:sp>
      <p:cxnSp>
        <p:nvCxnSpPr>
          <p:cNvPr id="40" name="Suora yhdysviiva 39">
            <a:extLst>
              <a:ext uri="{FF2B5EF4-FFF2-40B4-BE49-F238E27FC236}">
                <a16:creationId xmlns:a16="http://schemas.microsoft.com/office/drawing/2014/main" id="{55C50208-7388-1569-0005-E2FDA59DED93}"/>
              </a:ext>
            </a:extLst>
          </p:cNvPr>
          <p:cNvCxnSpPr>
            <a:stCxn id="5" idx="0"/>
            <a:endCxn id="34" idx="4"/>
          </p:cNvCxnSpPr>
          <p:nvPr/>
        </p:nvCxnSpPr>
        <p:spPr>
          <a:xfrm flipH="1" flipV="1">
            <a:off x="7830822" y="1158643"/>
            <a:ext cx="93977" cy="622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uora yhdysviiva 43">
            <a:extLst>
              <a:ext uri="{FF2B5EF4-FFF2-40B4-BE49-F238E27FC236}">
                <a16:creationId xmlns:a16="http://schemas.microsoft.com/office/drawing/2014/main" id="{041CFB99-3CF7-E0FB-D7FB-58E2A2F5D167}"/>
              </a:ext>
            </a:extLst>
          </p:cNvPr>
          <p:cNvCxnSpPr>
            <a:stCxn id="5" idx="7"/>
            <a:endCxn id="33" idx="3"/>
          </p:cNvCxnSpPr>
          <p:nvPr/>
        </p:nvCxnSpPr>
        <p:spPr>
          <a:xfrm flipV="1">
            <a:off x="8800374" y="1095193"/>
            <a:ext cx="945697" cy="8434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uora yhdysviiva 47">
            <a:extLst>
              <a:ext uri="{FF2B5EF4-FFF2-40B4-BE49-F238E27FC236}">
                <a16:creationId xmlns:a16="http://schemas.microsoft.com/office/drawing/2014/main" id="{11F1BB85-1A10-B112-9B4B-654AEEB4F7C0}"/>
              </a:ext>
            </a:extLst>
          </p:cNvPr>
          <p:cNvCxnSpPr>
            <a:stCxn id="4" idx="0"/>
            <a:endCxn id="36" idx="4"/>
          </p:cNvCxnSpPr>
          <p:nvPr/>
        </p:nvCxnSpPr>
        <p:spPr>
          <a:xfrm flipV="1">
            <a:off x="4007642" y="1190624"/>
            <a:ext cx="850108" cy="3238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3236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109</Words>
  <Application>Microsoft Office PowerPoint</Application>
  <PresentationFormat>Laajakuva</PresentationFormat>
  <Paragraphs>37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Mähönen Jaana (ELY)</dc:creator>
  <cp:lastModifiedBy>Mähönen Jaana (ELY)</cp:lastModifiedBy>
  <cp:revision>2</cp:revision>
  <dcterms:created xsi:type="dcterms:W3CDTF">2023-11-03T11:22:46Z</dcterms:created>
  <dcterms:modified xsi:type="dcterms:W3CDTF">2023-11-03T11:50:24Z</dcterms:modified>
</cp:coreProperties>
</file>